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648" r:id="rId1"/>
  </p:sldMasterIdLst>
  <p:sldIdLst>
    <p:sldId id="256" r:id="rId2"/>
    <p:sldId id="280" r:id="rId3"/>
    <p:sldId id="277" r:id="rId4"/>
    <p:sldId id="263" r:id="rId5"/>
    <p:sldId id="270" r:id="rId6"/>
    <p:sldId id="264" r:id="rId7"/>
    <p:sldId id="265" r:id="rId8"/>
    <p:sldId id="260" r:id="rId9"/>
    <p:sldId id="262" r:id="rId10"/>
    <p:sldId id="271" r:id="rId11"/>
    <p:sldId id="266" r:id="rId12"/>
    <p:sldId id="276" r:id="rId13"/>
    <p:sldId id="272" r:id="rId14"/>
    <p:sldId id="275" r:id="rId15"/>
    <p:sldId id="279" r:id="rId16"/>
    <p:sldId id="267" r:id="rId17"/>
    <p:sldId id="274" r:id="rId18"/>
    <p:sldId id="273" r:id="rId19"/>
    <p:sldId id="257" r:id="rId20"/>
    <p:sldId id="258" r:id="rId21"/>
    <p:sldId id="259" r:id="rId22"/>
    <p:sldId id="261" r:id="rId23"/>
    <p:sldId id="26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57" d="100"/>
          <a:sy n="57" d="100"/>
        </p:scale>
        <p:origin x="126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יום </a:t>
            </a:r>
            <a:br>
              <a:rPr lang="he-IL" dirty="0" smtClean="0"/>
            </a:br>
            <a:r>
              <a:rPr lang="he-IL" dirty="0" smtClean="0"/>
              <a:t>השואה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/>
              <a:t>כרזות שהוכנו על ידי כיתה ה'1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69191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03200"/>
            <a:ext cx="9260114" cy="6117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6178" y="6273225"/>
            <a:ext cx="202972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נועה עמירה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701993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C:\Users\user\Downloads\20200419_21402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92655" y="685190"/>
            <a:ext cx="4573677" cy="424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תמונה 4" descr="https://www.yadvashem.org/yv/en/exhibitions/children/images/toys-books/6823-G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3659" y="510320"/>
            <a:ext cx="4560227" cy="458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46030" y="6102044"/>
            <a:ext cx="197041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רוני גבריאל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4044756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615" y="0"/>
            <a:ext cx="5452927" cy="6858000"/>
          </a:xfrm>
          <a:prstGeom prst="rect">
            <a:avLst/>
          </a:prstGeom>
        </p:spPr>
      </p:pic>
      <p:sp>
        <p:nvSpPr>
          <p:cNvPr id="5" name="תיבת טקסט 2"/>
          <p:cNvSpPr txBox="1">
            <a:spLocks noChangeArrowheads="1"/>
          </p:cNvSpPr>
          <p:nvPr/>
        </p:nvSpPr>
        <p:spPr bwMode="auto">
          <a:xfrm flipH="1">
            <a:off x="2698930" y="0"/>
            <a:ext cx="3078480" cy="84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1600" b="1">
                <a:ln>
                  <a:noFill/>
                </a:ln>
                <a:gradFill>
                  <a:gsLst>
                    <a:gs pos="0">
                      <a:srgbClr val="4B7430"/>
                    </a:gs>
                    <a:gs pos="48000">
                      <a:srgbClr val="74B349"/>
                    </a:gs>
                    <a:gs pos="100000">
                      <a:srgbClr val="A9D18E"/>
                    </a:gs>
                  </a:gsLst>
                  <a:lin ang="0" scaled="0"/>
                </a:gra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תעריכו את הדברים הכי קטנים,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he-IL" sz="1600" b="1">
                <a:ln>
                  <a:noFill/>
                </a:ln>
                <a:gradFill>
                  <a:gsLst>
                    <a:gs pos="0">
                      <a:srgbClr val="4B7430"/>
                    </a:gs>
                    <a:gs pos="48000">
                      <a:srgbClr val="74B349"/>
                    </a:gs>
                    <a:gs pos="100000">
                      <a:srgbClr val="A9D18E"/>
                    </a:gs>
                  </a:gsLst>
                  <a:lin ang="0" scaled="0"/>
                </a:gra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פעם גם מזה היו שמחים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5485" y="6093225"/>
            <a:ext cx="227498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מירית </a:t>
            </a:r>
            <a:r>
              <a:rPr lang="he-IL" sz="3200" dirty="0" err="1" smtClean="0"/>
              <a:t>גנדלמן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78867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651402" y="175559"/>
            <a:ext cx="5469767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he-IL" sz="7200" i="1" dirty="0">
                <a:latin typeface="Brush Script MT" panose="03060802040406070304" pitchFamily="66" charset="0"/>
                <a:ea typeface="Calibri" panose="020F0502020204030204" pitchFamily="34" charset="0"/>
              </a:rPr>
              <a:t>לעולם לא עוד !</a:t>
            </a:r>
            <a:endParaRPr lang="en-US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5821066" y="5133068"/>
            <a:ext cx="113043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Brush Script MT" panose="030608020404060703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 – 140605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תמונה 5" descr="לזכור מליון וחצי ילדים - דעת מומחה - בא-במייל הורות ומשפחה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3535" y="1202418"/>
            <a:ext cx="5905500" cy="39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678399" y="6165797"/>
            <a:ext cx="141577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שירי </a:t>
            </a:r>
            <a:r>
              <a:rPr lang="he-IL" sz="3200" dirty="0" err="1" smtClean="0"/>
              <a:t>גוז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871027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14" y="0"/>
            <a:ext cx="10842171" cy="5195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8352" y="6136166"/>
            <a:ext cx="232627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הדר סימן טוב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190352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264230" y="152402"/>
            <a:ext cx="7772400" cy="2315028"/>
          </a:xfrm>
        </p:spPr>
        <p:txBody>
          <a:bodyPr/>
          <a:lstStyle/>
          <a:p>
            <a:r>
              <a:rPr lang="he-IL" dirty="0" smtClean="0"/>
              <a:t>מקומות </a:t>
            </a:r>
            <a:r>
              <a:rPr lang="he-IL" dirty="0"/>
              <a:t>שהיהודים נשלחו </a:t>
            </a:r>
            <a:r>
              <a:rPr lang="he-IL" dirty="0" smtClean="0"/>
              <a:t>אליהם :</a:t>
            </a:r>
          </a:p>
          <a:p>
            <a:r>
              <a:rPr lang="he-IL" dirty="0" smtClean="0"/>
              <a:t>מחנות </a:t>
            </a:r>
            <a:r>
              <a:rPr lang="he-IL" dirty="0"/>
              <a:t>השמדה, מחנות ריכוז ומחנות עבודה</a:t>
            </a:r>
            <a:endParaRPr lang="en-US" dirty="0"/>
          </a:p>
          <a:p>
            <a:r>
              <a:rPr lang="he-IL" dirty="0"/>
              <a:t>מחנות השמדה (הפתרון הסופי) מספר היהודים שנרצחו בה היא 3,500,000</a:t>
            </a:r>
            <a:endParaRPr lang="en-US" dirty="0"/>
          </a:p>
          <a:p>
            <a:r>
              <a:rPr lang="he-IL" dirty="0"/>
              <a:t>במחנות ריכוז ובמחנות העבודה מספר היהודים שמתו שם הוא: 2,500,000  </a:t>
            </a:r>
            <a:endParaRPr lang="en-US" dirty="0"/>
          </a:p>
        </p:txBody>
      </p:sp>
      <p:pic>
        <p:nvPicPr>
          <p:cNvPr id="4" name="תמונה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64230" y="2006948"/>
            <a:ext cx="7651843" cy="3403600"/>
          </a:xfrm>
          <a:prstGeom prst="rect">
            <a:avLst/>
          </a:prstGeom>
        </p:spPr>
      </p:pic>
      <p:pic>
        <p:nvPicPr>
          <p:cNvPr id="5" name="תמונה 4"/>
          <p:cNvPicPr/>
          <p:nvPr/>
        </p:nvPicPr>
        <p:blipFill>
          <a:blip r:embed="rId3"/>
          <a:stretch>
            <a:fillRect/>
          </a:stretch>
        </p:blipFill>
        <p:spPr>
          <a:xfrm>
            <a:off x="2264230" y="4547870"/>
            <a:ext cx="7651843" cy="2310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2237" y="6273225"/>
            <a:ext cx="206338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איתן הרשקו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4143003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F8BAF376-B248-4220-B4D6-E52B1C088A3C}"/>
              </a:ext>
            </a:extLst>
          </p:cNvPr>
          <p:cNvGrpSpPr/>
          <p:nvPr/>
        </p:nvGrpSpPr>
        <p:grpSpPr>
          <a:xfrm>
            <a:off x="2168434" y="203676"/>
            <a:ext cx="7387991" cy="5988117"/>
            <a:chOff x="65169" y="-1194538"/>
            <a:chExt cx="7348756" cy="6558766"/>
          </a:xfrm>
          <a:solidFill>
            <a:srgbClr val="CCFF99"/>
          </a:solidFill>
        </p:grpSpPr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C98D1F22-A81E-47C6-B474-B1CAE809BD93}"/>
                </a:ext>
              </a:extLst>
            </p:cNvPr>
            <p:cNvSpPr/>
            <p:nvPr/>
          </p:nvSpPr>
          <p:spPr>
            <a:xfrm>
              <a:off x="65169" y="-1194538"/>
              <a:ext cx="7348756" cy="6558766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he-IL"/>
            </a:p>
          </p:txBody>
        </p:sp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9B1679C8-1250-4BD2-A60B-64CB1817D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16" y="2664511"/>
              <a:ext cx="3170195" cy="2438611"/>
            </a:xfrm>
            <a:prstGeom prst="rect">
              <a:avLst/>
            </a:prstGeom>
            <a:grpFill/>
          </p:spPr>
        </p:pic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447F8BB8-ABFE-47E3-9CCC-3E4DCCEDB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67" b="-415"/>
            <a:stretch/>
          </p:blipFill>
          <p:spPr>
            <a:xfrm>
              <a:off x="3739548" y="2664879"/>
              <a:ext cx="3368696" cy="2467107"/>
            </a:xfrm>
            <a:prstGeom prst="rect">
              <a:avLst/>
            </a:prstGeom>
            <a:grpFill/>
          </p:spPr>
        </p:pic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49C009D0-9A27-4EAA-A9A9-02D4AC5DA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51" b="11229"/>
            <a:stretch/>
          </p:blipFill>
          <p:spPr>
            <a:xfrm>
              <a:off x="278399" y="-938693"/>
              <a:ext cx="3139713" cy="3470905"/>
            </a:xfrm>
            <a:prstGeom prst="rect">
              <a:avLst/>
            </a:prstGeom>
            <a:grpFill/>
          </p:spPr>
        </p:pic>
        <p:pic>
          <p:nvPicPr>
            <p:cNvPr id="9" name="Picture 5" descr="הילד בתמונה זו הגיע לנמל חיפה ב-1945 עם אחיו אחרי ששוחררו במחנה בוכנוואלד">
              <a:extLst>
                <a:ext uri="{FF2B5EF4-FFF2-40B4-BE49-F238E27FC236}">
                  <a16:creationId xmlns:a16="http://schemas.microsoft.com/office/drawing/2014/main" id="{9C7223D8-87F8-45FC-836A-C3245B4AAA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1148" y="-974939"/>
              <a:ext cx="1401795" cy="3291415"/>
            </a:xfrm>
            <a:prstGeom prst="rect">
              <a:avLst/>
            </a:prstGeom>
            <a:grpFill/>
            <a:extLst/>
          </p:spPr>
        </p:pic>
        <p:sp>
          <p:nvSpPr>
            <p:cNvPr id="10" name="תיבת טקסט 16">
              <a:extLst>
                <a:ext uri="{FF2B5EF4-FFF2-40B4-BE49-F238E27FC236}">
                  <a16:creationId xmlns:a16="http://schemas.microsoft.com/office/drawing/2014/main" id="{1F18E2C9-C2BF-4B58-8EA6-436555EE9291}"/>
                </a:ext>
              </a:extLst>
            </p:cNvPr>
            <p:cNvSpPr txBox="1"/>
            <p:nvPr/>
          </p:nvSpPr>
          <p:spPr>
            <a:xfrm>
              <a:off x="3600593" y="-905588"/>
              <a:ext cx="1306829" cy="2493010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pPr algn="r" rtl="1">
                <a:lnSpc>
                  <a:spcPct val="125000"/>
                </a:lnSpc>
                <a:spcAft>
                  <a:spcPts val="800"/>
                </a:spcAft>
              </a:pPr>
              <a:r>
                <a:rPr lang="he-IL" sz="18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הגיע לנמל חיפה ב-1945 עם אחיו אחרי ששוחררו במחנה </a:t>
              </a:r>
              <a:r>
                <a:rPr lang="he-IL" sz="18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בוכונוואלד</a:t>
              </a:r>
              <a:endParaRPr lang="en-US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21209" y="6223252"/>
            <a:ext cx="172835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איתי צדוק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841636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315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28752" y="5939396"/>
            <a:ext cx="141577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אמה לוי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913448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884" y="333827"/>
            <a:ext cx="8926287" cy="5753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0809" y="6273225"/>
            <a:ext cx="150554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יובל </a:t>
            </a:r>
            <a:r>
              <a:rPr lang="he-IL" sz="3200" dirty="0" err="1" smtClean="0"/>
              <a:t>חנין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241988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19463" y="666317"/>
            <a:ext cx="6868116" cy="551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77794" y="6273225"/>
            <a:ext cx="244009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אושרי בר יוסף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592277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6668" y="660400"/>
            <a:ext cx="4382778" cy="5139869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"ילדים אינם אנשי המחר אלא אנשי ההווה, </a:t>
            </a:r>
            <a:endParaRPr lang="he-IL" sz="3200" dirty="0" smtClean="0"/>
          </a:p>
          <a:p>
            <a:pPr algn="ctr"/>
            <a:r>
              <a:rPr lang="he-IL" sz="3200" dirty="0" smtClean="0"/>
              <a:t>יש </a:t>
            </a:r>
            <a:r>
              <a:rPr lang="he-IL" sz="3200" dirty="0"/>
              <a:t>להם זכות ליחס רציני, יחס של חיבה וכבוד. </a:t>
            </a:r>
            <a:endParaRPr lang="he-IL" sz="3200" dirty="0" smtClean="0"/>
          </a:p>
          <a:p>
            <a:pPr algn="ctr"/>
            <a:r>
              <a:rPr lang="he-IL" sz="3200" dirty="0" smtClean="0"/>
              <a:t>יש </a:t>
            </a:r>
            <a:r>
              <a:rPr lang="he-IL" sz="3200" dirty="0"/>
              <a:t>לאפשר להם לגדול ולהיות מי שנועדו להיות. </a:t>
            </a:r>
            <a:endParaRPr lang="he-IL" sz="3200" dirty="0" smtClean="0"/>
          </a:p>
          <a:p>
            <a:pPr algn="ctr"/>
            <a:r>
              <a:rPr lang="he-IL" sz="3200" dirty="0" smtClean="0"/>
              <a:t>'האדם </a:t>
            </a:r>
            <a:r>
              <a:rPr lang="he-IL" sz="3200" dirty="0"/>
              <a:t>הבלתי ידוע' בתוכם הוא תקוותנו לעתיד." </a:t>
            </a:r>
            <a:endParaRPr lang="he-IL" sz="3200" dirty="0" smtClean="0"/>
          </a:p>
          <a:p>
            <a:pPr algn="ctr"/>
            <a:endParaRPr lang="he-IL" sz="2000" dirty="0" smtClean="0"/>
          </a:p>
          <a:p>
            <a:pPr algn="ctr"/>
            <a:r>
              <a:rPr lang="he-IL" sz="2000" dirty="0" err="1" smtClean="0"/>
              <a:t>יאנוש</a:t>
            </a:r>
            <a:r>
              <a:rPr lang="he-IL" sz="2000" dirty="0" smtClean="0"/>
              <a:t> </a:t>
            </a:r>
            <a:r>
              <a:rPr lang="he-IL" sz="2000" dirty="0" err="1"/>
              <a:t>קורצ'אק</a:t>
            </a:r>
            <a:r>
              <a:rPr lang="he-IL" sz="2000" dirty="0" smtClean="0"/>
              <a:t>.</a:t>
            </a:r>
            <a:endParaRPr lang="en-US" sz="2000" dirty="0" smtClean="0"/>
          </a:p>
          <a:p>
            <a:pPr algn="ctr"/>
            <a:endParaRPr lang="he-IL" sz="32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309" y="0"/>
            <a:ext cx="550338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1968" y="6067607"/>
            <a:ext cx="163217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err="1" smtClean="0"/>
              <a:t>יאלי</a:t>
            </a:r>
            <a:r>
              <a:rPr lang="he-IL" sz="3200" dirty="0" smtClean="0"/>
              <a:t> טבח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213771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98" r="7969" b="15578"/>
          <a:stretch/>
        </p:blipFill>
        <p:spPr>
          <a:xfrm rot="16200000">
            <a:off x="3721430" y="-1425956"/>
            <a:ext cx="5185336" cy="8925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4225" y="5998905"/>
            <a:ext cx="214513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שי-לי אהרוני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55251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867" y="130629"/>
            <a:ext cx="8601211" cy="6152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2785" y="6273225"/>
            <a:ext cx="144623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err="1" smtClean="0"/>
              <a:t>יהלי</a:t>
            </a:r>
            <a:r>
              <a:rPr lang="he-IL" sz="3200" dirty="0" smtClean="0"/>
              <a:t> </a:t>
            </a:r>
            <a:r>
              <a:rPr lang="he-IL" sz="3200" dirty="0" err="1" smtClean="0"/>
              <a:t>בש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509720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6153" y="0"/>
            <a:ext cx="6453790" cy="6867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83105" y="6058263"/>
            <a:ext cx="188384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אריאל אלון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3418975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93664" y="148048"/>
            <a:ext cx="6900098" cy="6604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81391" y="6087291"/>
            <a:ext cx="128112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שי ארז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104307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84085" y="446314"/>
            <a:ext cx="6858000" cy="5965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2191" y="6084540"/>
            <a:ext cx="212269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err="1" smtClean="0"/>
              <a:t>טימה</a:t>
            </a:r>
            <a:r>
              <a:rPr lang="he-IL" sz="3200" dirty="0" smtClean="0"/>
              <a:t> </a:t>
            </a:r>
            <a:r>
              <a:rPr lang="he-IL" sz="3200" dirty="0" err="1" smtClean="0"/>
              <a:t>שולגה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32995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103" y="195941"/>
            <a:ext cx="10058400" cy="5734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6476" y="6273225"/>
            <a:ext cx="187904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יונתן יעקבי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764096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494" y="391885"/>
            <a:ext cx="9583049" cy="5537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2990" y="6099053"/>
            <a:ext cx="1794081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איתי גרופי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772831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859" y="207148"/>
            <a:ext cx="8757244" cy="6161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0350" y="6075918"/>
            <a:ext cx="1813317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אמה </a:t>
            </a:r>
            <a:r>
              <a:rPr lang="he-IL" sz="3200" dirty="0" err="1" smtClean="0"/>
              <a:t>צחמן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59352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3080" y="1347097"/>
            <a:ext cx="8601101" cy="31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094782" y="418403"/>
            <a:ext cx="47149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u="sng" dirty="0" smtClean="0">
                <a:latin typeface="David" pitchFamily="34" charset="-79"/>
                <a:cs typeface="David" pitchFamily="34" charset="-79"/>
              </a:rPr>
              <a:t>הרואה את הטוב</a:t>
            </a:r>
            <a:endParaRPr lang="he-IL" sz="3200" b="1" u="sng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6470" y="6168722"/>
            <a:ext cx="149432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שירה גל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347631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482" y="117566"/>
            <a:ext cx="7786018" cy="6309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6476" y="6273225"/>
            <a:ext cx="1851789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עמית </a:t>
            </a:r>
            <a:r>
              <a:rPr lang="he-IL" sz="3200" dirty="0" err="1" smtClean="0"/>
              <a:t>סגיב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68712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91" y="0"/>
            <a:ext cx="10974332" cy="61730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5402" y="6273225"/>
            <a:ext cx="2619628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dirty="0" smtClean="0"/>
              <a:t>אלון ליכטנשטיין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527754962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תג</Template>
  <TotalTime>163</TotalTime>
  <Words>163</Words>
  <Application>Microsoft Office PowerPoint</Application>
  <PresentationFormat>מסך רחב</PresentationFormat>
  <Paragraphs>41</Paragraphs>
  <Slides>23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31" baseType="lpstr">
      <vt:lpstr>Arial</vt:lpstr>
      <vt:lpstr>Brush Script MT</vt:lpstr>
      <vt:lpstr>Calibri</vt:lpstr>
      <vt:lpstr>David</vt:lpstr>
      <vt:lpstr>Gill Sans MT</vt:lpstr>
      <vt:lpstr>Impact</vt:lpstr>
      <vt:lpstr>Times New Roman</vt:lpstr>
      <vt:lpstr>Badge</vt:lpstr>
      <vt:lpstr>יום  השואה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יום  השואה</dc:title>
  <dc:creator>Teacher</dc:creator>
  <cp:lastModifiedBy>Teacher</cp:lastModifiedBy>
  <cp:revision>18</cp:revision>
  <dcterms:created xsi:type="dcterms:W3CDTF">2020-04-20T16:39:04Z</dcterms:created>
  <dcterms:modified xsi:type="dcterms:W3CDTF">2020-04-20T20:28:40Z</dcterms:modified>
</cp:coreProperties>
</file>