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A8B3BE3-DAAA-4966-9176-7A516B4420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BB082B4F-1B48-4F59-85D9-00CA245B97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07883756-A5B0-4B18-BCF2-FDC28867D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3493A-F18A-4015-8755-5F92DF253A67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2821A928-0CF0-4013-8521-D413D35E4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D7475BE-D018-4C30-A14F-3AB8A9D9C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2134-7D6F-43B4-A117-C1B31D30D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88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FC11018-04B5-4328-BDD5-17A8EB1F7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D20CB28F-FA92-45E4-A3D6-DFBF0D3243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8CB4DE6E-5A79-4CF6-9F3B-12AC6EAF3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3493A-F18A-4015-8755-5F92DF253A67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7E65D8D0-2666-4E7A-ABEC-D3B31E075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D37C74B0-23DF-42F7-8E69-AECC03BD6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2134-7D6F-43B4-A117-C1B31D30D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63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02A43EA7-120D-4946-84F8-90C24F09E0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DE9BEE0D-30A8-4642-BA3B-B1C86B7420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343B598B-E8FD-48BB-A2B4-6035623D8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3493A-F18A-4015-8755-5F92DF253A67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65EB0E3-890A-4349-8F86-94DA2C199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678EA5EF-19A2-40A5-AECC-A386B4EAE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2134-7D6F-43B4-A117-C1B31D30D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467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BD59FA0-5533-4268-A9F4-7AC59BF94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2AA8D734-0317-4426-A973-50AB786CA9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640093ED-AA63-419D-8EF0-2A2162A97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3493A-F18A-4015-8755-5F92DF253A67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A7FEA389-6C5F-4B39-801F-F9FEF2E68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C063E39-2D12-4EFA-A728-63D5D5110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2134-7D6F-43B4-A117-C1B31D30D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873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AB156E7-20CF-42B9-9D0F-490ECFFE5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601C4294-994B-48DC-A080-5B78F7F865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8EBB292D-C327-4FAF-A82F-4ED274CB0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3493A-F18A-4015-8755-5F92DF253A67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64F31316-B931-4171-BF51-BCFD12F25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76D750B8-1C40-4546-B4C7-157574637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2134-7D6F-43B4-A117-C1B31D30D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406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3A9A11E-11A7-4AF4-950C-064BA4D61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820E84B9-21C9-43AF-83C3-E74AD9F48C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56D37BCD-CA0E-487D-9C92-5FDFE4A253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E8422B0F-0C1E-459A-8694-2483E4A6C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3493A-F18A-4015-8755-5F92DF253A67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9824E28A-E5C1-44A9-A9AD-D6C57C5EB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CC34490A-D55A-4925-B03B-F2EED352F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2134-7D6F-43B4-A117-C1B31D30D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350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B3A08DF-599D-448B-B3BF-567DEFC23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24137799-3C6D-4D12-B798-205945DA8F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96A279ED-4515-43BD-80C0-B8C1B26FC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4DB29C3F-3EC6-4269-AB2D-CBB3B78496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64964E6A-0F10-4B6F-8B5D-14622C8631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2D027BFC-4545-4C10-BBD0-F3B51C76C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3493A-F18A-4015-8755-5F92DF253A67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3D942F5B-8054-4E05-8F38-C736FE1F4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8EAD1BAE-0DE0-4214-A8A5-E5DA834AC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2134-7D6F-43B4-A117-C1B31D30D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429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D8F30A4-BC49-43E6-981F-90A75D031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686ACBB7-0423-4E72-97DB-9A243E4CF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3493A-F18A-4015-8755-5F92DF253A67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011CAD75-3B94-4111-B56B-88A5EB768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DA2C75FA-C5B4-4E8B-89D7-AD0AEA808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2134-7D6F-43B4-A117-C1B31D30D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502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85DDDCD1-5B4C-446A-B741-64DF0279D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3493A-F18A-4015-8755-5F92DF253A67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7241ACFF-C92C-4D7F-971A-DE38DFD3C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0E63C048-D29A-4F3D-98BC-255A9E840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2134-7D6F-43B4-A117-C1B31D30D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137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9F1DC98-CD84-4392-A71E-BCCFAEFD2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043CA545-8416-4810-B8EE-24F5181D7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A757625C-B65A-4D93-BBCE-F58C917792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0FE7E833-4CDD-4D4E-89A2-29228B491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3493A-F18A-4015-8755-5F92DF253A67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88CCB5E2-6E25-47FD-99ED-B6E8BE015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1B38FD9D-9D82-4927-A305-7B48020DC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2134-7D6F-43B4-A117-C1B31D30D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22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8D77FE3-7B7A-4554-8B38-3EB9C576F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24820D3E-9798-48B7-8402-0F4C2BFE7D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A8D4CBDE-854F-4147-A97C-621BD787E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C7D30DE7-CCEC-4BDE-8DD7-2A36ECD29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3493A-F18A-4015-8755-5F92DF253A67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9DE65FDA-25F6-4BA3-BD5D-8E02074B6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F58B0EB1-E960-4B32-A91D-CD3720C99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2134-7D6F-43B4-A117-C1B31D30D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538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F80E693D-2F49-4037-9B22-AF34D621F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0FA6D624-AE0C-4247-A7FE-AFEE8FA1B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87BBFBD2-72FE-4EFD-9882-9E62418C95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3493A-F18A-4015-8755-5F92DF253A67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07463BB7-FA24-40ED-93B2-0EC625DC14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FAD3B4B-B6D7-4075-9D25-B123215430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12134-7D6F-43B4-A117-C1B31D30D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507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טבלה 9">
            <a:extLst>
              <a:ext uri="{FF2B5EF4-FFF2-40B4-BE49-F238E27FC236}">
                <a16:creationId xmlns:a16="http://schemas.microsoft.com/office/drawing/2014/main" id="{AC9676C9-9527-46DA-A122-F740904A5A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193446"/>
              </p:ext>
            </p:extLst>
          </p:nvPr>
        </p:nvGraphicFramePr>
        <p:xfrm>
          <a:off x="2007102" y="3111095"/>
          <a:ext cx="7776090" cy="1325563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958223">
                  <a:extLst>
                    <a:ext uri="{9D8B030D-6E8A-4147-A177-3AD203B41FA5}">
                      <a16:colId xmlns:a16="http://schemas.microsoft.com/office/drawing/2014/main" val="1380462079"/>
                    </a:ext>
                  </a:extLst>
                </a:gridCol>
                <a:gridCol w="973981">
                  <a:extLst>
                    <a:ext uri="{9D8B030D-6E8A-4147-A177-3AD203B41FA5}">
                      <a16:colId xmlns:a16="http://schemas.microsoft.com/office/drawing/2014/main" val="3782637199"/>
                    </a:ext>
                  </a:extLst>
                </a:gridCol>
                <a:gridCol w="973981">
                  <a:extLst>
                    <a:ext uri="{9D8B030D-6E8A-4147-A177-3AD203B41FA5}">
                      <a16:colId xmlns:a16="http://schemas.microsoft.com/office/drawing/2014/main" val="4190897246"/>
                    </a:ext>
                  </a:extLst>
                </a:gridCol>
                <a:gridCol w="973981">
                  <a:extLst>
                    <a:ext uri="{9D8B030D-6E8A-4147-A177-3AD203B41FA5}">
                      <a16:colId xmlns:a16="http://schemas.microsoft.com/office/drawing/2014/main" val="923713252"/>
                    </a:ext>
                  </a:extLst>
                </a:gridCol>
                <a:gridCol w="973981">
                  <a:extLst>
                    <a:ext uri="{9D8B030D-6E8A-4147-A177-3AD203B41FA5}">
                      <a16:colId xmlns:a16="http://schemas.microsoft.com/office/drawing/2014/main" val="1103160655"/>
                    </a:ext>
                  </a:extLst>
                </a:gridCol>
                <a:gridCol w="973981">
                  <a:extLst>
                    <a:ext uri="{9D8B030D-6E8A-4147-A177-3AD203B41FA5}">
                      <a16:colId xmlns:a16="http://schemas.microsoft.com/office/drawing/2014/main" val="4062461279"/>
                    </a:ext>
                  </a:extLst>
                </a:gridCol>
                <a:gridCol w="973981">
                  <a:extLst>
                    <a:ext uri="{9D8B030D-6E8A-4147-A177-3AD203B41FA5}">
                      <a16:colId xmlns:a16="http://schemas.microsoft.com/office/drawing/2014/main" val="3194680800"/>
                    </a:ext>
                  </a:extLst>
                </a:gridCol>
                <a:gridCol w="973981">
                  <a:extLst>
                    <a:ext uri="{9D8B030D-6E8A-4147-A177-3AD203B41FA5}">
                      <a16:colId xmlns:a16="http://schemas.microsoft.com/office/drawing/2014/main" val="426730651"/>
                    </a:ext>
                  </a:extLst>
                </a:gridCol>
              </a:tblGrid>
              <a:tr h="639568">
                <a:tc>
                  <a:txBody>
                    <a:bodyPr/>
                    <a:lstStyle/>
                    <a:p>
                      <a:pPr rtl="1"/>
                      <a:r>
                        <a:rPr lang="he-IL" sz="2800" b="0" kern="1200" dirty="0">
                          <a:solidFill>
                            <a:srgbClr val="002060"/>
                          </a:solidFill>
                          <a:latin typeface="Segoe UI Semilight" panose="020B0402040204020203" pitchFamily="34" charset="0"/>
                          <a:ea typeface="+mn-ea"/>
                          <a:cs typeface="Segoe UI Semilight" panose="020B0402040204020203" pitchFamily="34" charset="0"/>
                        </a:rPr>
                        <a:t>יום</a:t>
                      </a:r>
                    </a:p>
                  </a:txBody>
                  <a:tcPr marL="121109" marR="121109" marT="60554" marB="60554"/>
                </a:tc>
                <a:tc>
                  <a:txBody>
                    <a:bodyPr/>
                    <a:lstStyle/>
                    <a:p>
                      <a:pPr rtl="1"/>
                      <a:endParaRPr lang="he-IL" sz="2400" dirty="0"/>
                    </a:p>
                  </a:txBody>
                  <a:tcPr marL="121109" marR="121109" marT="60554" marB="60554"/>
                </a:tc>
                <a:tc>
                  <a:txBody>
                    <a:bodyPr/>
                    <a:lstStyle/>
                    <a:p>
                      <a:pPr rtl="1"/>
                      <a:endParaRPr lang="he-IL" sz="2400" dirty="0"/>
                    </a:p>
                  </a:txBody>
                  <a:tcPr marL="121109" marR="121109" marT="60554" marB="60554"/>
                </a:tc>
                <a:tc>
                  <a:txBody>
                    <a:bodyPr/>
                    <a:lstStyle/>
                    <a:p>
                      <a:pPr rtl="1"/>
                      <a:endParaRPr lang="he-IL" sz="2400" dirty="0"/>
                    </a:p>
                  </a:txBody>
                  <a:tcPr marL="121109" marR="121109" marT="60554" marB="60554"/>
                </a:tc>
                <a:tc>
                  <a:txBody>
                    <a:bodyPr/>
                    <a:lstStyle/>
                    <a:p>
                      <a:pPr rtl="1"/>
                      <a:endParaRPr lang="he-IL" sz="2400" dirty="0"/>
                    </a:p>
                  </a:txBody>
                  <a:tcPr marL="121109" marR="121109" marT="60554" marB="60554"/>
                </a:tc>
                <a:tc>
                  <a:txBody>
                    <a:bodyPr/>
                    <a:lstStyle/>
                    <a:p>
                      <a:pPr rtl="1"/>
                      <a:endParaRPr lang="he-IL" sz="2400" dirty="0"/>
                    </a:p>
                  </a:txBody>
                  <a:tcPr marL="121109" marR="121109" marT="60554" marB="60554"/>
                </a:tc>
                <a:tc>
                  <a:txBody>
                    <a:bodyPr/>
                    <a:lstStyle/>
                    <a:p>
                      <a:pPr rtl="1"/>
                      <a:endParaRPr lang="he-IL" sz="2400" dirty="0"/>
                    </a:p>
                  </a:txBody>
                  <a:tcPr marL="121109" marR="121109" marT="60554" marB="60554"/>
                </a:tc>
                <a:tc>
                  <a:txBody>
                    <a:bodyPr/>
                    <a:lstStyle/>
                    <a:p>
                      <a:pPr rtl="1"/>
                      <a:endParaRPr lang="he-IL" sz="2400" dirty="0"/>
                    </a:p>
                  </a:txBody>
                  <a:tcPr marL="121109" marR="121109" marT="60554" marB="60554"/>
                </a:tc>
                <a:extLst>
                  <a:ext uri="{0D108BD9-81ED-4DB2-BD59-A6C34878D82A}">
                    <a16:rowId xmlns:a16="http://schemas.microsoft.com/office/drawing/2014/main" val="4107617875"/>
                  </a:ext>
                </a:extLst>
              </a:tr>
              <a:tr h="685995">
                <a:tc>
                  <a:txBody>
                    <a:bodyPr/>
                    <a:lstStyle/>
                    <a:p>
                      <a:pPr rtl="1"/>
                      <a:r>
                        <a:rPr lang="he-IL" sz="2800" b="0" dirty="0">
                          <a:solidFill>
                            <a:srgbClr val="002060"/>
                          </a:solidFill>
                        </a:rPr>
                        <a:t>כמות</a:t>
                      </a:r>
                    </a:p>
                  </a:txBody>
                  <a:tcPr marL="121109" marR="121109" marT="60554" marB="60554"/>
                </a:tc>
                <a:tc>
                  <a:txBody>
                    <a:bodyPr/>
                    <a:lstStyle/>
                    <a:p>
                      <a:pPr rtl="1"/>
                      <a:endParaRPr lang="he-IL" sz="2400"/>
                    </a:p>
                  </a:txBody>
                  <a:tcPr marL="121109" marR="121109" marT="60554" marB="60554"/>
                </a:tc>
                <a:tc>
                  <a:txBody>
                    <a:bodyPr/>
                    <a:lstStyle/>
                    <a:p>
                      <a:pPr rtl="1"/>
                      <a:endParaRPr lang="he-IL" sz="2400"/>
                    </a:p>
                  </a:txBody>
                  <a:tcPr marL="121109" marR="121109" marT="60554" marB="60554"/>
                </a:tc>
                <a:tc>
                  <a:txBody>
                    <a:bodyPr/>
                    <a:lstStyle/>
                    <a:p>
                      <a:pPr rtl="1"/>
                      <a:endParaRPr lang="he-IL" sz="2400"/>
                    </a:p>
                  </a:txBody>
                  <a:tcPr marL="121109" marR="121109" marT="60554" marB="60554"/>
                </a:tc>
                <a:tc>
                  <a:txBody>
                    <a:bodyPr/>
                    <a:lstStyle/>
                    <a:p>
                      <a:pPr rtl="1"/>
                      <a:endParaRPr lang="he-IL" sz="2400"/>
                    </a:p>
                  </a:txBody>
                  <a:tcPr marL="121109" marR="121109" marT="60554" marB="60554"/>
                </a:tc>
                <a:tc>
                  <a:txBody>
                    <a:bodyPr/>
                    <a:lstStyle/>
                    <a:p>
                      <a:pPr rtl="1"/>
                      <a:endParaRPr lang="he-IL" sz="2400" dirty="0"/>
                    </a:p>
                  </a:txBody>
                  <a:tcPr marL="121109" marR="121109" marT="60554" marB="60554"/>
                </a:tc>
                <a:tc>
                  <a:txBody>
                    <a:bodyPr/>
                    <a:lstStyle/>
                    <a:p>
                      <a:pPr rtl="1"/>
                      <a:endParaRPr lang="he-IL" sz="2400" dirty="0"/>
                    </a:p>
                  </a:txBody>
                  <a:tcPr marL="121109" marR="121109" marT="60554" marB="60554"/>
                </a:tc>
                <a:tc>
                  <a:txBody>
                    <a:bodyPr/>
                    <a:lstStyle/>
                    <a:p>
                      <a:pPr rtl="1"/>
                      <a:endParaRPr lang="he-IL" sz="2400" dirty="0"/>
                    </a:p>
                  </a:txBody>
                  <a:tcPr marL="121109" marR="121109" marT="60554" marB="60554"/>
                </a:tc>
                <a:extLst>
                  <a:ext uri="{0D108BD9-81ED-4DB2-BD59-A6C34878D82A}">
                    <a16:rowId xmlns:a16="http://schemas.microsoft.com/office/drawing/2014/main" val="2889261685"/>
                  </a:ext>
                </a:extLst>
              </a:tr>
            </a:tbl>
          </a:graphicData>
        </a:graphic>
      </p:graphicFrame>
      <p:sp>
        <p:nvSpPr>
          <p:cNvPr id="3" name="כותרת 2">
            <a:extLst>
              <a:ext uri="{FF2B5EF4-FFF2-40B4-BE49-F238E27FC236}">
                <a16:creationId xmlns:a16="http://schemas.microsoft.com/office/drawing/2014/main" id="{4B44F3F7-F2C8-42A6-A769-555377670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22428" y="836417"/>
            <a:ext cx="10515600" cy="1325563"/>
          </a:xfrm>
        </p:spPr>
        <p:txBody>
          <a:bodyPr>
            <a:normAutofit/>
          </a:bodyPr>
          <a:lstStyle/>
          <a:p>
            <a:r>
              <a:rPr lang="he-IL" sz="3200" b="1" dirty="0">
                <a:solidFill>
                  <a:srgbClr val="002060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rPr>
              <a:t>הפעילות:_________________________</a:t>
            </a:r>
            <a:br>
              <a:rPr lang="he-IL" sz="3200" b="1" dirty="0">
                <a:solidFill>
                  <a:srgbClr val="002060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rPr>
            </a:br>
            <a:br>
              <a:rPr lang="he-IL" sz="3200" b="1" dirty="0">
                <a:solidFill>
                  <a:srgbClr val="002060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rPr>
            </a:br>
            <a:r>
              <a:rPr lang="he-IL" sz="2000" b="1" dirty="0">
                <a:solidFill>
                  <a:srgbClr val="002060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rPr>
              <a:t>מגיש/ה: _____________________________</a:t>
            </a:r>
            <a:endParaRPr lang="en-US" sz="2000" b="1" dirty="0">
              <a:solidFill>
                <a:srgbClr val="002060"/>
              </a:solidFill>
              <a:latin typeface="Segoe UI Semilight" panose="020B0402040204020203" pitchFamily="34" charset="0"/>
              <a:ea typeface="+mn-ea"/>
              <a:cs typeface="Segoe UI Semilight" panose="020B0402040204020203" pitchFamily="34" charset="0"/>
            </a:endParaRPr>
          </a:p>
        </p:txBody>
      </p:sp>
      <p:sp>
        <p:nvSpPr>
          <p:cNvPr id="12" name="כותרת 2">
            <a:extLst>
              <a:ext uri="{FF2B5EF4-FFF2-40B4-BE49-F238E27FC236}">
                <a16:creationId xmlns:a16="http://schemas.microsoft.com/office/drawing/2014/main" id="{EABB4928-F3DB-4D18-8781-EAF710D0D542}"/>
              </a:ext>
            </a:extLst>
          </p:cNvPr>
          <p:cNvSpPr txBox="1">
            <a:spLocks/>
          </p:cNvSpPr>
          <p:nvPr/>
        </p:nvSpPr>
        <p:spPr>
          <a:xfrm>
            <a:off x="-891465" y="493938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e-IL" sz="2000" b="1" u="sng" dirty="0">
                <a:solidFill>
                  <a:srgbClr val="002060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rPr>
              <a:t>שם הפעילות </a:t>
            </a:r>
            <a:r>
              <a:rPr lang="he-IL" sz="3200" b="1" u="sng" dirty="0">
                <a:solidFill>
                  <a:srgbClr val="002060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rPr>
              <a:t>   </a:t>
            </a:r>
            <a:r>
              <a:rPr lang="he-IL" sz="3200" dirty="0">
                <a:solidFill>
                  <a:srgbClr val="002060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rPr>
              <a:t>בממוצע ליום</a:t>
            </a:r>
            <a:r>
              <a:rPr lang="he-IL" sz="3200" b="1" dirty="0">
                <a:solidFill>
                  <a:srgbClr val="002060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rPr>
              <a:t>   __________</a:t>
            </a:r>
            <a:endParaRPr lang="en-US" sz="2000" b="1" dirty="0">
              <a:solidFill>
                <a:srgbClr val="002060"/>
              </a:solidFill>
              <a:latin typeface="Segoe UI Semilight" panose="020B0402040204020203" pitchFamily="34" charset="0"/>
              <a:ea typeface="+mn-ea"/>
              <a:cs typeface="Segoe UI Semilight" panose="020B04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628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16</Words>
  <Application>Microsoft Office PowerPoint</Application>
  <PresentationFormat>מסך רחב</PresentationFormat>
  <Paragraphs>4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UI Semilight</vt:lpstr>
      <vt:lpstr>ערכת נושא Office</vt:lpstr>
      <vt:lpstr>הפעילות:_________________________  מגיש/ה: _____________________________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אמנון יוסף</dc:creator>
  <cp:lastModifiedBy>אמנון יוסף</cp:lastModifiedBy>
  <cp:revision>3</cp:revision>
  <dcterms:created xsi:type="dcterms:W3CDTF">2020-09-10T07:39:23Z</dcterms:created>
  <dcterms:modified xsi:type="dcterms:W3CDTF">2020-09-10T08:08:30Z</dcterms:modified>
</cp:coreProperties>
</file>