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A339312-D04F-4D88-8B83-23F8580A9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06FF816-C73D-49D6-A9BB-E8E019E56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65830DA-EA71-4995-AB4E-CC3FADC8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53C5CB3-C1ED-41D1-BB00-5BA2E143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82022B-2DBD-4D97-B013-4A828E74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4DC2E8-77CB-4FBE-98A1-62963EB1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1ED5B5C-4416-41E7-AFF8-A2634B90D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CD45D10-7A21-4622-91D7-A213AE001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AB71E62-B78C-427F-818F-92AA158B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C213E6E-4C8C-4DC7-AF66-9F1284B34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5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40AB828C-C675-49E2-89EB-390AF37FF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1590FA8-202E-474B-BC55-0DC97D395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1924C32-57C2-43F6-90F2-EAE8E254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11A96B0-57A2-4B5B-A161-653BD59E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B33B46-7A89-404A-9BDA-93517780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8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EF6DF2-0EE3-4C4E-8147-7F2E0883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12E575E-B9AA-4F18-ACCA-74D08D404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C056288-DA9A-4FD3-8895-5B640496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2AC3E2C-9E1E-4427-A66C-4D3FA788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4BA43B1-FB6C-4792-9DA3-6CB61F86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3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BE9D19-FCDE-42CC-BEA9-A76CA3C5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01DD02C-F863-4C07-BC53-91414C105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60BB930-1275-4329-BC4B-ADFBCEDA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87E8E8E-9AE2-450D-AEF9-353F391B3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CDE96BA-C147-4B5E-8FB1-D1911385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9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3A481B-2495-4AD9-B7C1-2C2E8085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3F669D8-9482-48CF-B92C-90F18DEDF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996221C-5A51-4554-9FDD-B66902B91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71AE7C6-CDAF-4259-888E-EB2F9BA2A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A5D1B82-6871-488E-BD20-15375845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98DB147-B5CB-4BA4-8E96-DED837C5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7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DC5495-E00F-48D8-8F97-C2330E04C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BC0502D-5CB2-4128-A595-64D435D9B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0F118D6-4828-42AF-AD9F-F60C5E0C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6BC8AA5B-5084-4BA7-AC5A-2DAD57386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E1A38D2-EAE3-4F42-BAD1-4E09B940D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229B5CAD-3F25-4D9B-BFAF-161D5852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E9DAF8B-4C37-4F47-825A-54A19484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D78EE7C-01D6-4AB7-9DEA-2BE35E39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3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DE69AA-AAB0-4233-9AD6-7B56E8DF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4F2010C-C1CC-47EA-A1D9-1BC4D12E4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4BA4D71-0270-49C2-BDFE-87DBC226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57EFC2F-D140-423A-B188-FCFEFFE0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1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4C063F8-2880-4695-AE5D-2C109551A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E024A2AB-4170-4598-8DE1-135ADDD8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AF70AAC-DB57-4923-ACFB-C8CE44ED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95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054431-7F4C-406F-918A-EDCD47685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5D024B9-521B-4DA0-833D-8A055C3CA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EA89795-65D5-46BB-AC05-6862CD5BD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4DB2AD3-EF5B-4E78-810A-070222DF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1E4CF4A-5569-456C-874A-2F62FF6D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4536934-06F2-4DE9-9084-44D554CD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5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DFD048-7DCF-442D-B612-B4DBCEDAA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2E2ED1B-82A1-45AB-AC21-80F1ED16F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8565E71-64CD-4A67-BC9E-F44BDF935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AC1E4E3-26D6-477F-A092-1E518B2E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937712-7D2F-48C3-9450-99D47415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2BD2672-6BED-47C3-93C8-840E15E8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1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E45E814-1EDB-435B-808D-BE914341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6D4DFA7-5D7F-42FA-A586-35BEBC89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91709F7-A179-435A-99F0-779481D14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A50AA-480B-42D3-B3D8-BC743DAE0742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EAB34B-696D-491D-BD47-8A91DB7C0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24CF2FD-BAB0-4911-B156-473E0EB43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A45EA-88AF-4F7F-BD9D-38B4B5D6C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9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פשוט חשבון">
            <a:extLst>
              <a:ext uri="{FF2B5EF4-FFF2-40B4-BE49-F238E27FC236}">
                <a16:creationId xmlns:a16="http://schemas.microsoft.com/office/drawing/2014/main" id="{E7B6B4B5-C0D9-455B-8D58-80FD41B3F9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18" b="16015"/>
          <a:stretch/>
        </p:blipFill>
        <p:spPr bwMode="auto">
          <a:xfrm>
            <a:off x="2152442" y="4642084"/>
            <a:ext cx="1439707" cy="184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5F30C75-7171-4224-8032-3CD271358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1251" y="370565"/>
            <a:ext cx="9144000" cy="1655762"/>
          </a:xfrm>
        </p:spPr>
        <p:txBody>
          <a:bodyPr>
            <a:noAutofit/>
          </a:bodyPr>
          <a:lstStyle/>
          <a:p>
            <a:r>
              <a:rPr lang="he-IL" sz="2800" u="sng" dirty="0"/>
              <a:t>פירמידה משלי</a:t>
            </a:r>
            <a:endParaRPr lang="en-US" sz="2800" u="sng" dirty="0"/>
          </a:p>
          <a:p>
            <a:endParaRPr lang="he-IL" sz="2800" u="sng" dirty="0"/>
          </a:p>
          <a:p>
            <a:pPr algn="r">
              <a:lnSpc>
                <a:spcPct val="100000"/>
              </a:lnSpc>
            </a:pPr>
            <a:r>
              <a:rPr lang="he-IL" sz="2800" dirty="0"/>
              <a:t>עליכם ליצור פירמידה יצירתית משלכם.</a:t>
            </a:r>
          </a:p>
          <a:p>
            <a:pPr algn="r">
              <a:lnSpc>
                <a:spcPct val="100000"/>
              </a:lnSpc>
            </a:pPr>
            <a:r>
              <a:rPr lang="he-IL" sz="2800" dirty="0"/>
              <a:t>לאחר שיצרתם את הפירמידה, עליכם לחקור את נתוני הפירמידה ולהשלים את הנתונים בטבלה (סוג הפירמידה, מספר צלעות, </a:t>
            </a:r>
            <a:r>
              <a:rPr lang="he-IL" sz="2800" dirty="0" err="1"/>
              <a:t>קדקודים</a:t>
            </a:r>
            <a:r>
              <a:rPr lang="he-IL" sz="2800" dirty="0"/>
              <a:t> ופאות). צלמו את הפירמידה שיצרתם והוסיפו את</a:t>
            </a:r>
          </a:p>
          <a:p>
            <a:pPr algn="r">
              <a:lnSpc>
                <a:spcPct val="100000"/>
              </a:lnSpc>
            </a:pPr>
            <a:r>
              <a:rPr lang="he-IL" sz="2800" dirty="0"/>
              <a:t>התמונה </a:t>
            </a:r>
            <a:r>
              <a:rPr lang="he-IL" sz="2800" dirty="0" err="1"/>
              <a:t>לשיקופית</a:t>
            </a:r>
            <a:r>
              <a:rPr lang="he-IL" sz="2800" dirty="0"/>
              <a:t>. עצבו את </a:t>
            </a:r>
            <a:r>
              <a:rPr lang="he-IL" sz="2800" dirty="0" err="1"/>
              <a:t>השיקופית</a:t>
            </a:r>
            <a:r>
              <a:rPr lang="he-IL" sz="2800" dirty="0"/>
              <a:t> כרצונכם. </a:t>
            </a:r>
          </a:p>
          <a:p>
            <a:pPr algn="r">
              <a:lnSpc>
                <a:spcPct val="100000"/>
              </a:lnSpc>
            </a:pPr>
            <a:r>
              <a:rPr lang="he-IL" sz="2800" dirty="0"/>
              <a:t>יש לשלוח אליי את </a:t>
            </a:r>
            <a:r>
              <a:rPr lang="he-IL" sz="2800" dirty="0" err="1"/>
              <a:t>השיקופית</a:t>
            </a:r>
            <a:r>
              <a:rPr lang="he-IL" sz="2800" dirty="0"/>
              <a:t> למייל: </a:t>
            </a:r>
            <a:r>
              <a:rPr lang="en-US" sz="2800" dirty="0"/>
              <a:t>@educ.com</a:t>
            </a:r>
            <a:r>
              <a:rPr lang="he-IL" sz="2800" dirty="0"/>
              <a:t>1002039820 או להעלות ב- </a:t>
            </a:r>
            <a:r>
              <a:rPr lang="en-US" sz="2800" dirty="0"/>
              <a:t>Classroom </a:t>
            </a:r>
            <a:r>
              <a:rPr lang="he-IL" sz="2800" dirty="0"/>
              <a:t> לתיקיית מתמטיקה עד לתאריך 18/12/20.</a:t>
            </a:r>
          </a:p>
          <a:p>
            <a:pPr algn="r">
              <a:lnSpc>
                <a:spcPct val="100000"/>
              </a:lnSpc>
            </a:pPr>
            <a:r>
              <a:rPr lang="he-IL" sz="2800" dirty="0"/>
              <a:t>ראו דוגמה </a:t>
            </a:r>
            <a:r>
              <a:rPr lang="he-IL" sz="2800" dirty="0" err="1"/>
              <a:t>בשיקופית</a:t>
            </a:r>
            <a:r>
              <a:rPr lang="he-IL" sz="2800" dirty="0"/>
              <a:t> הבאה.</a:t>
            </a:r>
            <a:endParaRPr lang="en-US" sz="2800" dirty="0"/>
          </a:p>
        </p:txBody>
      </p:sp>
      <p:pic>
        <p:nvPicPr>
          <p:cNvPr id="5" name="Picture 2" descr="פשוט חשבון">
            <a:extLst>
              <a:ext uri="{FF2B5EF4-FFF2-40B4-BE49-F238E27FC236}">
                <a16:creationId xmlns:a16="http://schemas.microsoft.com/office/drawing/2014/main" id="{D144570E-155B-487C-8E29-40762C425D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73556" b="18092"/>
          <a:stretch/>
        </p:blipFill>
        <p:spPr bwMode="auto">
          <a:xfrm>
            <a:off x="466516" y="881097"/>
            <a:ext cx="1685926" cy="179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פשוט חשבון">
            <a:extLst>
              <a:ext uri="{FF2B5EF4-FFF2-40B4-BE49-F238E27FC236}">
                <a16:creationId xmlns:a16="http://schemas.microsoft.com/office/drawing/2014/main" id="{01FF686D-F9A0-4464-84A6-FB67FBB8B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9" r="24076" b="16015"/>
          <a:stretch/>
        </p:blipFill>
        <p:spPr bwMode="auto">
          <a:xfrm>
            <a:off x="599866" y="2945455"/>
            <a:ext cx="1685926" cy="184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פשוט חשבון">
            <a:extLst>
              <a:ext uri="{FF2B5EF4-FFF2-40B4-BE49-F238E27FC236}">
                <a16:creationId xmlns:a16="http://schemas.microsoft.com/office/drawing/2014/main" id="{A82C1A4F-706A-4BD0-8C2C-77F1DF96D0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8" t="1" r="49625" b="18092"/>
          <a:stretch/>
        </p:blipFill>
        <p:spPr bwMode="auto">
          <a:xfrm>
            <a:off x="3230407" y="78908"/>
            <a:ext cx="1605794" cy="179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85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9F2919D-485A-402C-8EFF-52ECCF350C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3" r="13499" b="38024"/>
          <a:stretch/>
        </p:blipFill>
        <p:spPr bwMode="auto">
          <a:xfrm>
            <a:off x="1773110" y="1189608"/>
            <a:ext cx="3811488" cy="330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DBD5E967-332E-4E5D-8EA1-64864B514225}"/>
              </a:ext>
            </a:extLst>
          </p:cNvPr>
          <p:cNvSpPr txBox="1"/>
          <p:nvPr/>
        </p:nvSpPr>
        <p:spPr>
          <a:xfrm>
            <a:off x="5992427" y="665825"/>
            <a:ext cx="5246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>
                <a:solidFill>
                  <a:srgbClr val="0070C0"/>
                </a:solidFill>
              </a:rPr>
              <a:t>סיגלית יוסף</a:t>
            </a:r>
            <a:endParaRPr lang="en-US" sz="2400" dirty="0">
              <a:solidFill>
                <a:srgbClr val="0070C0"/>
              </a:solidFill>
            </a:endParaRPr>
          </a:p>
        </p:txBody>
      </p:sp>
      <p:graphicFrame>
        <p:nvGraphicFramePr>
          <p:cNvPr id="9" name="טבלה 10">
            <a:extLst>
              <a:ext uri="{FF2B5EF4-FFF2-40B4-BE49-F238E27FC236}">
                <a16:creationId xmlns:a16="http://schemas.microsoft.com/office/drawing/2014/main" id="{4572FE2D-5B7B-46F1-A343-C76F319EC1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1328"/>
              </p:ext>
            </p:extLst>
          </p:nvPr>
        </p:nvGraphicFramePr>
        <p:xfrm>
          <a:off x="7212686" y="1687331"/>
          <a:ext cx="3954510" cy="2715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55">
                  <a:extLst>
                    <a:ext uri="{9D8B030D-6E8A-4147-A177-3AD203B41FA5}">
                      <a16:colId xmlns:a16="http://schemas.microsoft.com/office/drawing/2014/main" val="1755955990"/>
                    </a:ext>
                  </a:extLst>
                </a:gridCol>
                <a:gridCol w="1977255">
                  <a:extLst>
                    <a:ext uri="{9D8B030D-6E8A-4147-A177-3AD203B41FA5}">
                      <a16:colId xmlns:a16="http://schemas.microsoft.com/office/drawing/2014/main" val="1231306391"/>
                    </a:ext>
                  </a:extLst>
                </a:gridCol>
              </a:tblGrid>
              <a:tr h="534736"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פירמידה מרובעת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סוג הפירמידה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610271"/>
                  </a:ext>
                </a:extLst>
              </a:tr>
              <a:tr h="534736"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מספר צלעות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633745"/>
                  </a:ext>
                </a:extLst>
              </a:tr>
              <a:tr h="534736"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מספר פאות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398831"/>
                  </a:ext>
                </a:extLst>
              </a:tr>
              <a:tr h="534736"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b="1" dirty="0">
                          <a:solidFill>
                            <a:srgbClr val="002060"/>
                          </a:solidFill>
                        </a:rPr>
                        <a:t>מספר קודקודים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615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63824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88</Words>
  <Application>Microsoft Office PowerPoint</Application>
  <PresentationFormat>מסך רחב</PresentationFormat>
  <Paragraphs>16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אמנון יוסף</dc:creator>
  <cp:lastModifiedBy>אמנון יוסף</cp:lastModifiedBy>
  <cp:revision>7</cp:revision>
  <dcterms:created xsi:type="dcterms:W3CDTF">2020-12-09T15:32:04Z</dcterms:created>
  <dcterms:modified xsi:type="dcterms:W3CDTF">2020-12-11T11:17:41Z</dcterms:modified>
</cp:coreProperties>
</file>